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</p:sldMasterIdLst>
  <p:notesMasterIdLst>
    <p:notesMasterId r:id="rId8"/>
  </p:notesMasterIdLst>
  <p:handoutMasterIdLst>
    <p:handoutMasterId r:id="rId9"/>
  </p:handoutMasterIdLst>
  <p:sldIdLst>
    <p:sldId id="257" r:id="rId5"/>
    <p:sldId id="272" r:id="rId6"/>
    <p:sldId id="273" r:id="rId7"/>
  </p:sldIdLst>
  <p:sldSz cx="9144000" cy="6858000" type="screen4x3"/>
  <p:notesSz cx="6858000" cy="9144000"/>
  <p:defaultTextStyle>
    <a:defPPr>
      <a:defRPr lang="es-ES_tradnl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99CCFF"/>
    <a:srgbClr val="F6E50A"/>
    <a:srgbClr val="CCECFF"/>
    <a:srgbClr val="99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F2C9CF0-82EC-4DEB-92C7-96440106F33D}" v="10" dt="2026-01-12T09:51:34.26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Estilo me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505E3EF-67EA-436B-97B2-0124C06EBD24}" styleName="Estilo medio 4 - Énfasis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809" autoAdjust="0"/>
    <p:restoredTop sz="92209" autoAdjust="0"/>
  </p:normalViewPr>
  <p:slideViewPr>
    <p:cSldViewPr snapToGrid="0" snapToObjects="1">
      <p:cViewPr varScale="1">
        <p:scale>
          <a:sx n="58" d="100"/>
          <a:sy n="58" d="100"/>
        </p:scale>
        <p:origin x="1512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48" d="100"/>
          <a:sy n="48" d="100"/>
        </p:scale>
        <p:origin x="2752" y="3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handoutMaster" Target="handoutMasters/handoutMaster1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aola Fernanda Guzmán Castillo" userId="35f1a21b-c48c-4ff8-a0ee-48926036b018" providerId="ADAL" clId="{9860D3D4-DDEA-4D52-A980-D2DC38C21A3B}"/>
    <pc:docChg chg="undo custSel addSld delSld modSld modMainMaster">
      <pc:chgData name="Paola Fernanda Guzmán Castillo" userId="35f1a21b-c48c-4ff8-a0ee-48926036b018" providerId="ADAL" clId="{9860D3D4-DDEA-4D52-A980-D2DC38C21A3B}" dt="2026-01-12T09:52:36.071" v="352" actId="47"/>
      <pc:docMkLst>
        <pc:docMk/>
      </pc:docMkLst>
      <pc:sldChg chg="addSp delSp modSp mod">
        <pc:chgData name="Paola Fernanda Guzmán Castillo" userId="35f1a21b-c48c-4ff8-a0ee-48926036b018" providerId="ADAL" clId="{9860D3D4-DDEA-4D52-A980-D2DC38C21A3B}" dt="2026-01-12T09:51:34.265" v="347"/>
        <pc:sldMkLst>
          <pc:docMk/>
          <pc:sldMk cId="0" sldId="257"/>
        </pc:sldMkLst>
        <pc:picChg chg="add del mod">
          <ac:chgData name="Paola Fernanda Guzmán Castillo" userId="35f1a21b-c48c-4ff8-a0ee-48926036b018" providerId="ADAL" clId="{9860D3D4-DDEA-4D52-A980-D2DC38C21A3B}" dt="2026-01-12T09:50:02.067" v="338" actId="21"/>
          <ac:picMkLst>
            <pc:docMk/>
            <pc:sldMk cId="0" sldId="257"/>
            <ac:picMk id="4" creationId="{6EB1D94A-CD37-3C55-79E8-025BC620818D}"/>
          </ac:picMkLst>
        </pc:picChg>
        <pc:picChg chg="add del mod">
          <ac:chgData name="Paola Fernanda Guzmán Castillo" userId="35f1a21b-c48c-4ff8-a0ee-48926036b018" providerId="ADAL" clId="{9860D3D4-DDEA-4D52-A980-D2DC38C21A3B}" dt="2026-01-12T09:49:33.267" v="331" actId="478"/>
          <ac:picMkLst>
            <pc:docMk/>
            <pc:sldMk cId="0" sldId="257"/>
            <ac:picMk id="12" creationId="{9135C2C0-DE30-CAD5-8AB0-8E24319008E3}"/>
          </ac:picMkLst>
        </pc:picChg>
        <pc:picChg chg="add mod">
          <ac:chgData name="Paola Fernanda Guzmán Castillo" userId="35f1a21b-c48c-4ff8-a0ee-48926036b018" providerId="ADAL" clId="{9860D3D4-DDEA-4D52-A980-D2DC38C21A3B}" dt="2026-01-12T09:51:34.265" v="347"/>
          <ac:picMkLst>
            <pc:docMk/>
            <pc:sldMk cId="0" sldId="257"/>
            <ac:picMk id="13" creationId="{CC175299-224D-1BCA-11DC-4F900B6FEF63}"/>
          </ac:picMkLst>
        </pc:picChg>
      </pc:sldChg>
      <pc:sldChg chg="delSp modSp mod">
        <pc:chgData name="Paola Fernanda Guzmán Castillo" userId="35f1a21b-c48c-4ff8-a0ee-48926036b018" providerId="ADAL" clId="{9860D3D4-DDEA-4D52-A980-D2DC38C21A3B}" dt="2026-01-12T09:52:01.921" v="350" actId="478"/>
        <pc:sldMkLst>
          <pc:docMk/>
          <pc:sldMk cId="2670929939" sldId="272"/>
        </pc:sldMkLst>
        <pc:spChg chg="del mod">
          <ac:chgData name="Paola Fernanda Guzmán Castillo" userId="35f1a21b-c48c-4ff8-a0ee-48926036b018" providerId="ADAL" clId="{9860D3D4-DDEA-4D52-A980-D2DC38C21A3B}" dt="2026-01-12T09:52:01.921" v="350" actId="478"/>
          <ac:spMkLst>
            <pc:docMk/>
            <pc:sldMk cId="2670929939" sldId="272"/>
            <ac:spMk id="6" creationId="{00000000-0000-0000-0000-000000000000}"/>
          </ac:spMkLst>
        </pc:spChg>
      </pc:sldChg>
      <pc:sldChg chg="delSp mod">
        <pc:chgData name="Paola Fernanda Guzmán Castillo" userId="35f1a21b-c48c-4ff8-a0ee-48926036b018" providerId="ADAL" clId="{9860D3D4-DDEA-4D52-A980-D2DC38C21A3B}" dt="2026-01-12T09:51:49.723" v="348" actId="478"/>
        <pc:sldMkLst>
          <pc:docMk/>
          <pc:sldMk cId="1354259305" sldId="273"/>
        </pc:sldMkLst>
        <pc:picChg chg="del">
          <ac:chgData name="Paola Fernanda Guzmán Castillo" userId="35f1a21b-c48c-4ff8-a0ee-48926036b018" providerId="ADAL" clId="{9860D3D4-DDEA-4D52-A980-D2DC38C21A3B}" dt="2026-01-12T09:51:49.723" v="348" actId="478"/>
          <ac:picMkLst>
            <pc:docMk/>
            <pc:sldMk cId="1354259305" sldId="273"/>
            <ac:picMk id="12" creationId="{86EE07DF-5D6D-E04A-9D93-D3AB11D9275C}"/>
          </ac:picMkLst>
        </pc:picChg>
      </pc:sldChg>
      <pc:sldChg chg="new del">
        <pc:chgData name="Paola Fernanda Guzmán Castillo" userId="35f1a21b-c48c-4ff8-a0ee-48926036b018" providerId="ADAL" clId="{9860D3D4-DDEA-4D52-A980-D2DC38C21A3B}" dt="2026-01-12T09:52:36.071" v="352" actId="47"/>
        <pc:sldMkLst>
          <pc:docMk/>
          <pc:sldMk cId="1020273761" sldId="274"/>
        </pc:sldMkLst>
      </pc:sldChg>
      <pc:sldMasterChg chg="modSldLayout">
        <pc:chgData name="Paola Fernanda Guzmán Castillo" userId="35f1a21b-c48c-4ff8-a0ee-48926036b018" providerId="ADAL" clId="{9860D3D4-DDEA-4D52-A980-D2DC38C21A3B}" dt="2026-01-12T09:51:27.401" v="346"/>
        <pc:sldMasterMkLst>
          <pc:docMk/>
          <pc:sldMasterMk cId="0" sldId="2147483648"/>
        </pc:sldMasterMkLst>
        <pc:sldLayoutChg chg="addSp modSp">
          <pc:chgData name="Paola Fernanda Guzmán Castillo" userId="35f1a21b-c48c-4ff8-a0ee-48926036b018" providerId="ADAL" clId="{9860D3D4-DDEA-4D52-A980-D2DC38C21A3B}" dt="2026-01-12T09:50:41.210" v="340"/>
          <pc:sldLayoutMkLst>
            <pc:docMk/>
            <pc:sldMasterMk cId="0" sldId="2147483648"/>
            <pc:sldLayoutMk cId="0" sldId="2147483649"/>
          </pc:sldLayoutMkLst>
          <pc:picChg chg="add mod">
            <ac:chgData name="Paola Fernanda Guzmán Castillo" userId="35f1a21b-c48c-4ff8-a0ee-48926036b018" providerId="ADAL" clId="{9860D3D4-DDEA-4D52-A980-D2DC38C21A3B}" dt="2026-01-12T09:50:41.210" v="340"/>
            <ac:picMkLst>
              <pc:docMk/>
              <pc:sldMasterMk cId="0" sldId="2147483648"/>
              <pc:sldLayoutMk cId="0" sldId="2147483649"/>
              <ac:picMk id="8" creationId="{4CE1AB9F-7D26-CF4F-9F3F-69EA09B42A14}"/>
            </ac:picMkLst>
          </pc:picChg>
        </pc:sldLayoutChg>
        <pc:sldLayoutChg chg="addSp modSp">
          <pc:chgData name="Paola Fernanda Guzmán Castillo" userId="35f1a21b-c48c-4ff8-a0ee-48926036b018" providerId="ADAL" clId="{9860D3D4-DDEA-4D52-A980-D2DC38C21A3B}" dt="2026-01-12T09:50:22.148" v="339"/>
          <pc:sldLayoutMkLst>
            <pc:docMk/>
            <pc:sldMasterMk cId="0" sldId="2147483648"/>
            <pc:sldLayoutMk cId="0" sldId="2147483650"/>
          </pc:sldLayoutMkLst>
          <pc:picChg chg="add mod">
            <ac:chgData name="Paola Fernanda Guzmán Castillo" userId="35f1a21b-c48c-4ff8-a0ee-48926036b018" providerId="ADAL" clId="{9860D3D4-DDEA-4D52-A980-D2DC38C21A3B}" dt="2026-01-12T09:50:22.148" v="339"/>
            <ac:picMkLst>
              <pc:docMk/>
              <pc:sldMasterMk cId="0" sldId="2147483648"/>
              <pc:sldLayoutMk cId="0" sldId="2147483650"/>
              <ac:picMk id="7" creationId="{6EB1D94A-CD37-3C55-79E8-025BC620818D}"/>
            </ac:picMkLst>
          </pc:picChg>
        </pc:sldLayoutChg>
        <pc:sldLayoutChg chg="addSp modSp">
          <pc:chgData name="Paola Fernanda Guzmán Castillo" userId="35f1a21b-c48c-4ff8-a0ee-48926036b018" providerId="ADAL" clId="{9860D3D4-DDEA-4D52-A980-D2DC38C21A3B}" dt="2026-01-12T09:50:44.600" v="341"/>
          <pc:sldLayoutMkLst>
            <pc:docMk/>
            <pc:sldMasterMk cId="0" sldId="2147483648"/>
            <pc:sldLayoutMk cId="0" sldId="2147483651"/>
          </pc:sldLayoutMkLst>
          <pc:picChg chg="add mod">
            <ac:chgData name="Paola Fernanda Guzmán Castillo" userId="35f1a21b-c48c-4ff8-a0ee-48926036b018" providerId="ADAL" clId="{9860D3D4-DDEA-4D52-A980-D2DC38C21A3B}" dt="2026-01-12T09:50:44.600" v="341"/>
            <ac:picMkLst>
              <pc:docMk/>
              <pc:sldMasterMk cId="0" sldId="2147483648"/>
              <pc:sldLayoutMk cId="0" sldId="2147483651"/>
              <ac:picMk id="7" creationId="{1B8D2B43-1DF1-BBFF-5E97-1F4D532E6AAB}"/>
            </ac:picMkLst>
          </pc:picChg>
        </pc:sldLayoutChg>
        <pc:sldLayoutChg chg="addSp modSp">
          <pc:chgData name="Paola Fernanda Guzmán Castillo" userId="35f1a21b-c48c-4ff8-a0ee-48926036b018" providerId="ADAL" clId="{9860D3D4-DDEA-4D52-A980-D2DC38C21A3B}" dt="2026-01-12T09:50:48.173" v="342"/>
          <pc:sldLayoutMkLst>
            <pc:docMk/>
            <pc:sldMasterMk cId="0" sldId="2147483648"/>
            <pc:sldLayoutMk cId="0" sldId="2147483652"/>
          </pc:sldLayoutMkLst>
          <pc:picChg chg="add mod">
            <ac:chgData name="Paola Fernanda Guzmán Castillo" userId="35f1a21b-c48c-4ff8-a0ee-48926036b018" providerId="ADAL" clId="{9860D3D4-DDEA-4D52-A980-D2DC38C21A3B}" dt="2026-01-12T09:50:48.173" v="342"/>
            <ac:picMkLst>
              <pc:docMk/>
              <pc:sldMasterMk cId="0" sldId="2147483648"/>
              <pc:sldLayoutMk cId="0" sldId="2147483652"/>
              <ac:picMk id="8" creationId="{ABA7B6C6-A1CA-DFFF-73FA-3062B3C807C7}"/>
            </ac:picMkLst>
          </pc:picChg>
        </pc:sldLayoutChg>
        <pc:sldLayoutChg chg="addSp modSp">
          <pc:chgData name="Paola Fernanda Guzmán Castillo" userId="35f1a21b-c48c-4ff8-a0ee-48926036b018" providerId="ADAL" clId="{9860D3D4-DDEA-4D52-A980-D2DC38C21A3B}" dt="2026-01-12T09:51:17.901" v="344"/>
          <pc:sldLayoutMkLst>
            <pc:docMk/>
            <pc:sldMasterMk cId="0" sldId="2147483648"/>
            <pc:sldLayoutMk cId="0" sldId="2147483653"/>
          </pc:sldLayoutMkLst>
          <pc:picChg chg="add mod">
            <ac:chgData name="Paola Fernanda Guzmán Castillo" userId="35f1a21b-c48c-4ff8-a0ee-48926036b018" providerId="ADAL" clId="{9860D3D4-DDEA-4D52-A980-D2DC38C21A3B}" dt="2026-01-12T09:51:17.901" v="344"/>
            <ac:picMkLst>
              <pc:docMk/>
              <pc:sldMasterMk cId="0" sldId="2147483648"/>
              <pc:sldLayoutMk cId="0" sldId="2147483653"/>
              <ac:picMk id="10" creationId="{0CF183DD-1726-DB60-3A8F-3A070DBEF16C}"/>
            </ac:picMkLst>
          </pc:picChg>
        </pc:sldLayoutChg>
        <pc:sldLayoutChg chg="addSp modSp">
          <pc:chgData name="Paola Fernanda Guzmán Castillo" userId="35f1a21b-c48c-4ff8-a0ee-48926036b018" providerId="ADAL" clId="{9860D3D4-DDEA-4D52-A980-D2DC38C21A3B}" dt="2026-01-12T09:51:15.479" v="343"/>
          <pc:sldLayoutMkLst>
            <pc:docMk/>
            <pc:sldMasterMk cId="0" sldId="2147483648"/>
            <pc:sldLayoutMk cId="0" sldId="2147483654"/>
          </pc:sldLayoutMkLst>
          <pc:picChg chg="add mod">
            <ac:chgData name="Paola Fernanda Guzmán Castillo" userId="35f1a21b-c48c-4ff8-a0ee-48926036b018" providerId="ADAL" clId="{9860D3D4-DDEA-4D52-A980-D2DC38C21A3B}" dt="2026-01-12T09:51:15.479" v="343"/>
            <ac:picMkLst>
              <pc:docMk/>
              <pc:sldMasterMk cId="0" sldId="2147483648"/>
              <pc:sldLayoutMk cId="0" sldId="2147483654"/>
              <ac:picMk id="6" creationId="{11F9523C-FE82-42B8-E706-EA678B4DBE24}"/>
            </ac:picMkLst>
          </pc:picChg>
        </pc:sldLayoutChg>
        <pc:sldLayoutChg chg="addSp modSp">
          <pc:chgData name="Paola Fernanda Guzmán Castillo" userId="35f1a21b-c48c-4ff8-a0ee-48926036b018" providerId="ADAL" clId="{9860D3D4-DDEA-4D52-A980-D2DC38C21A3B}" dt="2026-01-12T09:51:21.907" v="345"/>
          <pc:sldLayoutMkLst>
            <pc:docMk/>
            <pc:sldMasterMk cId="0" sldId="2147483648"/>
            <pc:sldLayoutMk cId="0" sldId="2147483655"/>
          </pc:sldLayoutMkLst>
          <pc:picChg chg="add mod">
            <ac:chgData name="Paola Fernanda Guzmán Castillo" userId="35f1a21b-c48c-4ff8-a0ee-48926036b018" providerId="ADAL" clId="{9860D3D4-DDEA-4D52-A980-D2DC38C21A3B}" dt="2026-01-12T09:51:21.907" v="345"/>
            <ac:picMkLst>
              <pc:docMk/>
              <pc:sldMasterMk cId="0" sldId="2147483648"/>
              <pc:sldLayoutMk cId="0" sldId="2147483655"/>
              <ac:picMk id="5" creationId="{F8561E67-61A3-2D54-43EF-1D002F95BDA4}"/>
            </ac:picMkLst>
          </pc:picChg>
        </pc:sldLayoutChg>
        <pc:sldLayoutChg chg="addSp modSp">
          <pc:chgData name="Paola Fernanda Guzmán Castillo" userId="35f1a21b-c48c-4ff8-a0ee-48926036b018" providerId="ADAL" clId="{9860D3D4-DDEA-4D52-A980-D2DC38C21A3B}" dt="2026-01-12T09:51:27.401" v="346"/>
          <pc:sldLayoutMkLst>
            <pc:docMk/>
            <pc:sldMasterMk cId="0" sldId="2147483648"/>
            <pc:sldLayoutMk cId="0" sldId="2147483657"/>
          </pc:sldLayoutMkLst>
          <pc:picChg chg="add mod">
            <ac:chgData name="Paola Fernanda Guzmán Castillo" userId="35f1a21b-c48c-4ff8-a0ee-48926036b018" providerId="ADAL" clId="{9860D3D4-DDEA-4D52-A980-D2DC38C21A3B}" dt="2026-01-12T09:51:27.401" v="346"/>
            <ac:picMkLst>
              <pc:docMk/>
              <pc:sldMasterMk cId="0" sldId="2147483648"/>
              <pc:sldLayoutMk cId="0" sldId="2147483657"/>
              <ac:picMk id="8" creationId="{BEDB35AB-DAB2-512C-E777-AEC661E7492F}"/>
            </ac:picMkLst>
          </pc:picChg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F4DA5B68-B1A1-0C6F-B1D7-211617C45FE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83BC0CEF-DC6F-A5AA-8EE8-002C9D26999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051687-22DA-45C4-8239-7916E12AB31A}" type="datetimeFigureOut">
              <a:rPr lang="es-ES" smtClean="0"/>
              <a:t>12/01/2026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7869D4C7-C5C4-AAB3-C9B1-42D1E942D05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58B09C54-DCAD-6089-F0B7-B02F711FBBF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27206F-85A1-469C-AFC2-EFF88E84DF9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988743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A4201F-DF6C-494B-B7E4-C3644697B6C5}" type="datetimeFigureOut">
              <a:rPr lang="es-ES" smtClean="0"/>
              <a:pPr/>
              <a:t>12/01/2026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3FCA9A-167E-4D95-8149-B530E1846CAE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057923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3FCA9A-167E-4D95-8149-B530E1846CAE}" type="slidenum">
              <a:rPr lang="es-ES" smtClean="0"/>
              <a:pPr/>
              <a:t>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594061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5857FB-EB9C-FD2E-2D6A-2BF969CA84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D2E65E21-88A4-A9DD-2E50-3C422CA393B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E1B15F30-74BA-9F69-679C-F88FA613DCE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1D6A792-1680-8FB7-E320-6C910BCC0B8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3FCA9A-167E-4D95-8149-B530E1846CAE}" type="slidenum">
              <a:rPr lang="es-ES" smtClean="0"/>
              <a:pPr/>
              <a:t>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488546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_tradnl" dirty="0"/>
              <a:t>Clic para editar título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dirty="0"/>
              <a:t>Haga clic para modificar el estilo de subtítulo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_tradnl"/>
              <a:t>&lt;Título del TFG&gt;</a:t>
            </a: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B63D6-FE1B-964C-A225-72F02CBE5678}" type="slidenum">
              <a:rPr lang="es-ES_tradnl" smtClean="0"/>
              <a:pPr/>
              <a:t>‹Nº›</a:t>
            </a:fld>
            <a:endParaRPr lang="es-ES_tradnl"/>
          </a:p>
        </p:txBody>
      </p:sp>
      <p:pic>
        <p:nvPicPr>
          <p:cNvPr id="7" name="Imagen 6" descr="Un dibujo con letras&#10;&#10;El contenido generado por IA puede ser incorrecto.">
            <a:extLst>
              <a:ext uri="{FF2B5EF4-FFF2-40B4-BE49-F238E27FC236}">
                <a16:creationId xmlns:a16="http://schemas.microsoft.com/office/drawing/2014/main" id="{C8F0CD64-C329-0379-67A4-09FAB6573FB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3717" y="356931"/>
            <a:ext cx="1799808" cy="670473"/>
          </a:xfrm>
          <a:prstGeom prst="rect">
            <a:avLst/>
          </a:prstGeom>
        </p:spPr>
      </p:pic>
      <p:pic>
        <p:nvPicPr>
          <p:cNvPr id="9" name="Imagen 8" descr="Imagen que contiene dibujo&#10;&#10;El contenido generado por IA puede ser incorrecto.">
            <a:extLst>
              <a:ext uri="{FF2B5EF4-FFF2-40B4-BE49-F238E27FC236}">
                <a16:creationId xmlns:a16="http://schemas.microsoft.com/office/drawing/2014/main" id="{CD19B442-9B73-0C5C-26BF-7AFDBC14FEF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8188" y="294780"/>
            <a:ext cx="2167341" cy="670473"/>
          </a:xfrm>
          <a:prstGeom prst="rect">
            <a:avLst/>
          </a:prstGeom>
        </p:spPr>
      </p:pic>
      <p:pic>
        <p:nvPicPr>
          <p:cNvPr id="11" name="Imagen 10" descr="Forma&#10;&#10;El contenido generado por IA puede ser incorrecto.">
            <a:extLst>
              <a:ext uri="{FF2B5EF4-FFF2-40B4-BE49-F238E27FC236}">
                <a16:creationId xmlns:a16="http://schemas.microsoft.com/office/drawing/2014/main" id="{AC8AF6E4-F41E-3312-2F10-50DBF0A7591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273744"/>
            <a:ext cx="2133600" cy="753660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4CE1AB9F-7D26-CF4F-9F3F-69EA09B42A14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510" y="6097997"/>
            <a:ext cx="8550979" cy="662909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066926"/>
            <a:ext cx="7315200" cy="4059238"/>
          </a:xfrm>
        </p:spPr>
        <p:txBody>
          <a:bodyPr vert="eaVert"/>
          <a:lstStyle/>
          <a:p>
            <a:pPr lvl="0"/>
            <a:r>
              <a:rPr lang="es-ES_tradnl" dirty="0"/>
              <a:t>Haga clic para modificar el estilo de texto del patrón</a:t>
            </a:r>
          </a:p>
          <a:p>
            <a:pPr lvl="1"/>
            <a:r>
              <a:rPr lang="es-ES_tradnl" dirty="0"/>
              <a:t>Segundo nivel</a:t>
            </a:r>
          </a:p>
          <a:p>
            <a:pPr lvl="2"/>
            <a:r>
              <a:rPr lang="es-ES_tradnl" dirty="0"/>
              <a:t>Tercer nivel</a:t>
            </a:r>
          </a:p>
          <a:p>
            <a:pPr lvl="3"/>
            <a:r>
              <a:rPr lang="es-ES_tradnl" dirty="0"/>
              <a:t>Cuarto nivel</a:t>
            </a:r>
          </a:p>
          <a:p>
            <a:pPr lvl="4"/>
            <a:r>
              <a:rPr lang="es-ES_tradnl" dirty="0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_tradnl"/>
              <a:t>&lt;Título del TFG&gt;</a:t>
            </a: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B63D6-FE1B-964C-A225-72F02CBE5678}" type="slidenum">
              <a:rPr lang="es-ES_tradnl" smtClean="0"/>
              <a:pPr/>
              <a:t>‹Nº›</a:t>
            </a:fld>
            <a:endParaRPr lang="es-ES_tradnl"/>
          </a:p>
        </p:txBody>
      </p:sp>
      <p:pic>
        <p:nvPicPr>
          <p:cNvPr id="8" name="Imagen 7" descr="Un dibujo con letras&#10;&#10;El contenido generado por IA puede ser incorrecto.">
            <a:extLst>
              <a:ext uri="{FF2B5EF4-FFF2-40B4-BE49-F238E27FC236}">
                <a16:creationId xmlns:a16="http://schemas.microsoft.com/office/drawing/2014/main" id="{8550FE0D-09DB-6CAD-53E8-8A937AFAF0A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901" y="658387"/>
            <a:ext cx="1319142" cy="491413"/>
          </a:xfrm>
          <a:prstGeom prst="rect">
            <a:avLst/>
          </a:prstGeom>
        </p:spPr>
      </p:pic>
      <p:pic>
        <p:nvPicPr>
          <p:cNvPr id="9" name="Imagen 8" descr="Imagen que contiene dibujo&#10;&#10;El contenido generado por IA puede ser incorrecto.">
            <a:extLst>
              <a:ext uri="{FF2B5EF4-FFF2-40B4-BE49-F238E27FC236}">
                <a16:creationId xmlns:a16="http://schemas.microsoft.com/office/drawing/2014/main" id="{89A95240-D159-5B6B-F7AA-77A75957C0C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345" y="150449"/>
            <a:ext cx="1838115" cy="56862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1133475"/>
            <a:ext cx="1257300" cy="4992688"/>
          </a:xfrm>
        </p:spPr>
        <p:txBody>
          <a:bodyPr vert="eaVert"/>
          <a:lstStyle/>
          <a:p>
            <a:r>
              <a:rPr lang="es-ES_tradnl" dirty="0"/>
              <a:t>Clic para editar título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133475"/>
            <a:ext cx="6019800" cy="4992688"/>
          </a:xfrm>
        </p:spPr>
        <p:txBody>
          <a:bodyPr vert="eaVert"/>
          <a:lstStyle/>
          <a:p>
            <a:pPr lvl="0"/>
            <a:r>
              <a:rPr lang="es-ES_tradnl" dirty="0"/>
              <a:t>Haga clic para modificar el estilo de texto del patrón</a:t>
            </a:r>
          </a:p>
          <a:p>
            <a:pPr lvl="1"/>
            <a:r>
              <a:rPr lang="es-ES_tradnl" dirty="0"/>
              <a:t>Segundo nivel</a:t>
            </a:r>
          </a:p>
          <a:p>
            <a:pPr lvl="2"/>
            <a:r>
              <a:rPr lang="es-ES_tradnl" dirty="0"/>
              <a:t>Tercer nivel</a:t>
            </a:r>
          </a:p>
          <a:p>
            <a:pPr lvl="3"/>
            <a:r>
              <a:rPr lang="es-ES_tradnl" dirty="0"/>
              <a:t>Cuarto nivel</a:t>
            </a:r>
          </a:p>
          <a:p>
            <a:pPr lvl="4"/>
            <a:r>
              <a:rPr lang="es-ES_tradnl" dirty="0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_tradnl"/>
              <a:t>&lt;Título del TFG&gt;</a:t>
            </a: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B63D6-FE1B-964C-A225-72F02CBE5678}" type="slidenum">
              <a:rPr lang="es-ES_tradnl" smtClean="0"/>
              <a:pPr/>
              <a:t>‹Nº›</a:t>
            </a:fld>
            <a:endParaRPr lang="es-ES_tradnl"/>
          </a:p>
        </p:txBody>
      </p:sp>
      <p:pic>
        <p:nvPicPr>
          <p:cNvPr id="8" name="Imagen 7" descr="Un dibujo con letras&#10;&#10;El contenido generado por IA puede ser incorrecto.">
            <a:extLst>
              <a:ext uri="{FF2B5EF4-FFF2-40B4-BE49-F238E27FC236}">
                <a16:creationId xmlns:a16="http://schemas.microsoft.com/office/drawing/2014/main" id="{83A8CE90-F305-6B69-91E8-EFDE35AED3A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901" y="658387"/>
            <a:ext cx="1319142" cy="491413"/>
          </a:xfrm>
          <a:prstGeom prst="rect">
            <a:avLst/>
          </a:prstGeom>
        </p:spPr>
      </p:pic>
      <p:pic>
        <p:nvPicPr>
          <p:cNvPr id="9" name="Imagen 8" descr="Imagen que contiene dibujo&#10;&#10;El contenido generado por IA puede ser incorrecto.">
            <a:extLst>
              <a:ext uri="{FF2B5EF4-FFF2-40B4-BE49-F238E27FC236}">
                <a16:creationId xmlns:a16="http://schemas.microsoft.com/office/drawing/2014/main" id="{87058692-E3E1-46C8-A5F8-8D69D09A011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345" y="150449"/>
            <a:ext cx="1838115" cy="56862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57200" y="1335090"/>
            <a:ext cx="8229600" cy="4864523"/>
          </a:xfrm>
        </p:spPr>
        <p:txBody>
          <a:bodyPr/>
          <a:lstStyle/>
          <a:p>
            <a:pPr lvl="0"/>
            <a:r>
              <a:rPr lang="es-ES_tradnl" dirty="0"/>
              <a:t>Haga clic para modificar el estilo de texto del patrón</a:t>
            </a:r>
          </a:p>
          <a:p>
            <a:pPr lvl="1"/>
            <a:r>
              <a:rPr lang="es-ES_tradnl" dirty="0"/>
              <a:t>Segundo nivel</a:t>
            </a:r>
          </a:p>
          <a:p>
            <a:pPr lvl="2"/>
            <a:r>
              <a:rPr lang="es-ES_tradnl" dirty="0"/>
              <a:t>Tercer nivel</a:t>
            </a:r>
          </a:p>
          <a:p>
            <a:pPr lvl="3"/>
            <a:r>
              <a:rPr lang="es-ES_tradnl" dirty="0"/>
              <a:t>Cuarto nivel</a:t>
            </a:r>
          </a:p>
          <a:p>
            <a:pPr lvl="4"/>
            <a:r>
              <a:rPr lang="es-ES_tradnl" dirty="0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_tradnl"/>
              <a:t>&lt;Título del TFG&gt;</a:t>
            </a: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B63D6-FE1B-964C-A225-72F02CBE5678}" type="slidenum">
              <a:rPr lang="es-ES_tradnl" smtClean="0"/>
              <a:pPr/>
              <a:t>‹Nº›</a:t>
            </a:fld>
            <a:endParaRPr lang="es-ES_tradnl"/>
          </a:p>
        </p:txBody>
      </p:sp>
      <p:pic>
        <p:nvPicPr>
          <p:cNvPr id="8" name="Imagen 7" descr="Un dibujo con letras&#10;&#10;El contenido generado por IA puede ser incorrecto.">
            <a:extLst>
              <a:ext uri="{FF2B5EF4-FFF2-40B4-BE49-F238E27FC236}">
                <a16:creationId xmlns:a16="http://schemas.microsoft.com/office/drawing/2014/main" id="{95DDDED8-28F8-FD0B-A275-67B1C05CCD8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901" y="658387"/>
            <a:ext cx="1319142" cy="491413"/>
          </a:xfrm>
          <a:prstGeom prst="rect">
            <a:avLst/>
          </a:prstGeom>
        </p:spPr>
      </p:pic>
      <p:pic>
        <p:nvPicPr>
          <p:cNvPr id="11" name="Imagen 10" descr="Imagen que contiene dibujo&#10;&#10;El contenido generado por IA puede ser incorrecto.">
            <a:extLst>
              <a:ext uri="{FF2B5EF4-FFF2-40B4-BE49-F238E27FC236}">
                <a16:creationId xmlns:a16="http://schemas.microsoft.com/office/drawing/2014/main" id="{E19954F5-7F8D-A8BA-620A-4F28A77A31A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345" y="150449"/>
            <a:ext cx="1838115" cy="568626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6EB1D94A-CD37-3C55-79E8-025BC620818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510" y="6097997"/>
            <a:ext cx="8550979" cy="662909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_tradnl"/>
              <a:t>Clic para editar título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_tradnl"/>
              <a:t>&lt;Título del TFG&gt;</a:t>
            </a: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B63D6-FE1B-964C-A225-72F02CBE5678}" type="slidenum">
              <a:rPr lang="es-ES_tradnl" smtClean="0"/>
              <a:pPr/>
              <a:t>‹Nº›</a:t>
            </a:fld>
            <a:endParaRPr lang="es-ES_tradnl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1B8D2B43-1DF1-BBFF-5E97-1F4D532E6AA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510" y="6097997"/>
            <a:ext cx="8550979" cy="662909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457200" y="2085975"/>
            <a:ext cx="4038600" cy="404018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dirty="0"/>
              <a:t>Haga clic para modificar el estilo de texto del patrón</a:t>
            </a:r>
          </a:p>
          <a:p>
            <a:pPr lvl="1"/>
            <a:r>
              <a:rPr lang="es-ES_tradnl" dirty="0"/>
              <a:t>Segundo nivel</a:t>
            </a:r>
          </a:p>
          <a:p>
            <a:pPr lvl="2"/>
            <a:r>
              <a:rPr lang="es-ES_tradnl" dirty="0"/>
              <a:t>Tercer nivel</a:t>
            </a:r>
          </a:p>
          <a:p>
            <a:pPr lvl="3"/>
            <a:r>
              <a:rPr lang="es-ES_tradnl" dirty="0"/>
              <a:t>Cuarto nivel</a:t>
            </a:r>
          </a:p>
          <a:p>
            <a:pPr lvl="4"/>
            <a:r>
              <a:rPr lang="es-ES_tradnl" dirty="0"/>
              <a:t>Quinto nivel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2085975"/>
            <a:ext cx="4038600" cy="404018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dirty="0"/>
              <a:t>Haga clic para modificar el estilo de texto del patrón</a:t>
            </a:r>
          </a:p>
          <a:p>
            <a:pPr lvl="1"/>
            <a:r>
              <a:rPr lang="es-ES_tradnl" dirty="0"/>
              <a:t>Segundo nivel</a:t>
            </a:r>
          </a:p>
          <a:p>
            <a:pPr lvl="2"/>
            <a:r>
              <a:rPr lang="es-ES_tradnl" dirty="0"/>
              <a:t>Tercer nivel</a:t>
            </a:r>
          </a:p>
          <a:p>
            <a:pPr lvl="3"/>
            <a:r>
              <a:rPr lang="es-ES_tradnl" dirty="0"/>
              <a:t>Cuarto nivel</a:t>
            </a:r>
          </a:p>
          <a:p>
            <a:pPr lvl="4"/>
            <a:r>
              <a:rPr lang="es-ES_tradnl" dirty="0"/>
              <a:t>Quinto nivel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_tradnl"/>
              <a:t>&lt;Título del TFG&gt;</a:t>
            </a: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B63D6-FE1B-964C-A225-72F02CBE5678}" type="slidenum">
              <a:rPr lang="es-ES_tradnl" smtClean="0"/>
              <a:pPr/>
              <a:t>‹Nº›</a:t>
            </a:fld>
            <a:endParaRPr lang="es-ES_tradnl"/>
          </a:p>
        </p:txBody>
      </p:sp>
      <p:pic>
        <p:nvPicPr>
          <p:cNvPr id="9" name="Imagen 8" descr="Un dibujo con letras&#10;&#10;El contenido generado por IA puede ser incorrecto.">
            <a:extLst>
              <a:ext uri="{FF2B5EF4-FFF2-40B4-BE49-F238E27FC236}">
                <a16:creationId xmlns:a16="http://schemas.microsoft.com/office/drawing/2014/main" id="{D66C2489-0291-49ED-7363-A09344B98DB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901" y="658387"/>
            <a:ext cx="1319142" cy="491413"/>
          </a:xfrm>
          <a:prstGeom prst="rect">
            <a:avLst/>
          </a:prstGeom>
        </p:spPr>
      </p:pic>
      <p:pic>
        <p:nvPicPr>
          <p:cNvPr id="10" name="Imagen 9" descr="Imagen que contiene dibujo&#10;&#10;El contenido generado por IA puede ser incorrecto.">
            <a:extLst>
              <a:ext uri="{FF2B5EF4-FFF2-40B4-BE49-F238E27FC236}">
                <a16:creationId xmlns:a16="http://schemas.microsoft.com/office/drawing/2014/main" id="{E8AEA8B0-7F51-5FB2-75C5-D1A5280F006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345" y="150449"/>
            <a:ext cx="1838115" cy="568626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ABA7B6C6-A1CA-DFFF-73FA-3062B3C807C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510" y="6097997"/>
            <a:ext cx="8550979" cy="662909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_tradnl"/>
              <a:t>Clic para editar título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706563"/>
            <a:ext cx="4040188" cy="639762"/>
          </a:xfrm>
        </p:spPr>
        <p:txBody>
          <a:bodyPr anchor="b">
            <a:no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dirty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57200" y="2346325"/>
            <a:ext cx="4040188" cy="395128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dirty="0"/>
              <a:t>Haga clic para modificar el estilo de texto del patrón</a:t>
            </a:r>
          </a:p>
          <a:p>
            <a:pPr lvl="1"/>
            <a:r>
              <a:rPr lang="es-ES_tradnl" dirty="0"/>
              <a:t>Segundo nivel</a:t>
            </a:r>
          </a:p>
          <a:p>
            <a:pPr lvl="2"/>
            <a:r>
              <a:rPr lang="es-ES_tradnl" dirty="0"/>
              <a:t>Tercer nivel</a:t>
            </a:r>
          </a:p>
          <a:p>
            <a:pPr lvl="3"/>
            <a:r>
              <a:rPr lang="es-ES_tradnl" dirty="0"/>
              <a:t>Cuarto nivel</a:t>
            </a:r>
          </a:p>
          <a:p>
            <a:pPr lvl="4"/>
            <a:r>
              <a:rPr lang="es-ES_tradnl" dirty="0"/>
              <a:t>Quinto nivel</a:t>
            </a:r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45025" y="1706563"/>
            <a:ext cx="4041775" cy="639762"/>
          </a:xfrm>
        </p:spPr>
        <p:txBody>
          <a:bodyPr anchor="b">
            <a:no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dirty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45025" y="2346325"/>
            <a:ext cx="4041775" cy="395128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dirty="0"/>
              <a:t>Haga clic para modificar el estilo de texto del patrón</a:t>
            </a:r>
          </a:p>
          <a:p>
            <a:pPr lvl="1"/>
            <a:r>
              <a:rPr lang="es-ES_tradnl" dirty="0"/>
              <a:t>Segundo nivel</a:t>
            </a:r>
          </a:p>
          <a:p>
            <a:pPr lvl="2"/>
            <a:r>
              <a:rPr lang="es-ES_tradnl" dirty="0"/>
              <a:t>Tercer nivel</a:t>
            </a:r>
          </a:p>
          <a:p>
            <a:pPr lvl="3"/>
            <a:r>
              <a:rPr lang="es-ES_tradnl" dirty="0"/>
              <a:t>Cuarto nivel</a:t>
            </a:r>
          </a:p>
          <a:p>
            <a:pPr lvl="4"/>
            <a:r>
              <a:rPr lang="es-ES_tradnl" dirty="0"/>
              <a:t>Quinto nivel</a:t>
            </a:r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_tradnl"/>
              <a:t>&lt;Título del TFG&gt;</a:t>
            </a:r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B63D6-FE1B-964C-A225-72F02CBE5678}" type="slidenum">
              <a:rPr lang="es-ES_tradnl" smtClean="0"/>
              <a:pPr/>
              <a:t>‹Nº›</a:t>
            </a:fld>
            <a:endParaRPr lang="es-ES_tradnl"/>
          </a:p>
        </p:txBody>
      </p:sp>
      <p:pic>
        <p:nvPicPr>
          <p:cNvPr id="11" name="Imagen 10" descr="Un dibujo con letras&#10;&#10;El contenido generado por IA puede ser incorrecto.">
            <a:extLst>
              <a:ext uri="{FF2B5EF4-FFF2-40B4-BE49-F238E27FC236}">
                <a16:creationId xmlns:a16="http://schemas.microsoft.com/office/drawing/2014/main" id="{2084F617-ACEA-E689-6072-D2A315E9401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901" y="658387"/>
            <a:ext cx="1319142" cy="491413"/>
          </a:xfrm>
          <a:prstGeom prst="rect">
            <a:avLst/>
          </a:prstGeom>
        </p:spPr>
      </p:pic>
      <p:pic>
        <p:nvPicPr>
          <p:cNvPr id="12" name="Imagen 11" descr="Imagen que contiene dibujo&#10;&#10;El contenido generado por IA puede ser incorrecto.">
            <a:extLst>
              <a:ext uri="{FF2B5EF4-FFF2-40B4-BE49-F238E27FC236}">
                <a16:creationId xmlns:a16="http://schemas.microsoft.com/office/drawing/2014/main" id="{EF646284-562E-6898-722B-37434ED09F1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345" y="150449"/>
            <a:ext cx="1838115" cy="568626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0CF183DD-1726-DB60-3A8F-3A070DBEF16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510" y="6097997"/>
            <a:ext cx="8550979" cy="662909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_tradnl"/>
              <a:t>&lt;Título del TFG&gt;</a:t>
            </a: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B63D6-FE1B-964C-A225-72F02CBE5678}" type="slidenum">
              <a:rPr lang="es-ES_tradnl" smtClean="0"/>
              <a:pPr/>
              <a:t>‹Nº›</a:t>
            </a:fld>
            <a:endParaRPr lang="es-ES_tradnl"/>
          </a:p>
        </p:txBody>
      </p:sp>
      <p:pic>
        <p:nvPicPr>
          <p:cNvPr id="7" name="Imagen 6" descr="Un dibujo con letras&#10;&#10;El contenido generado por IA puede ser incorrecto.">
            <a:extLst>
              <a:ext uri="{FF2B5EF4-FFF2-40B4-BE49-F238E27FC236}">
                <a16:creationId xmlns:a16="http://schemas.microsoft.com/office/drawing/2014/main" id="{6CC85BED-C093-A85C-8060-B0B0A5146AB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901" y="658387"/>
            <a:ext cx="1319142" cy="491413"/>
          </a:xfrm>
          <a:prstGeom prst="rect">
            <a:avLst/>
          </a:prstGeom>
        </p:spPr>
      </p:pic>
      <p:pic>
        <p:nvPicPr>
          <p:cNvPr id="8" name="Imagen 7" descr="Imagen que contiene dibujo&#10;&#10;El contenido generado por IA puede ser incorrecto.">
            <a:extLst>
              <a:ext uri="{FF2B5EF4-FFF2-40B4-BE49-F238E27FC236}">
                <a16:creationId xmlns:a16="http://schemas.microsoft.com/office/drawing/2014/main" id="{BCBA0E56-8D01-D1FB-7240-0F156F87FF9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345" y="150449"/>
            <a:ext cx="1838115" cy="568626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11F9523C-FE82-42B8-E706-EA678B4DBE2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510" y="6097997"/>
            <a:ext cx="8550979" cy="662909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_tradnl"/>
              <a:t>&lt;Título del TFG&gt;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B63D6-FE1B-964C-A225-72F02CBE5678}" type="slidenum">
              <a:rPr lang="es-ES_tradnl" smtClean="0"/>
              <a:pPr/>
              <a:t>‹Nº›</a:t>
            </a:fld>
            <a:endParaRPr lang="es-ES_tradnl"/>
          </a:p>
        </p:txBody>
      </p:sp>
      <p:pic>
        <p:nvPicPr>
          <p:cNvPr id="6" name="Imagen 5" descr="Un dibujo con letras&#10;&#10;El contenido generado por IA puede ser incorrecto.">
            <a:extLst>
              <a:ext uri="{FF2B5EF4-FFF2-40B4-BE49-F238E27FC236}">
                <a16:creationId xmlns:a16="http://schemas.microsoft.com/office/drawing/2014/main" id="{045ED828-48DE-07B3-4AA7-B6BD56466E0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901" y="658387"/>
            <a:ext cx="1319142" cy="491413"/>
          </a:xfrm>
          <a:prstGeom prst="rect">
            <a:avLst/>
          </a:prstGeom>
        </p:spPr>
      </p:pic>
      <p:pic>
        <p:nvPicPr>
          <p:cNvPr id="7" name="Imagen 6" descr="Imagen que contiene dibujo&#10;&#10;El contenido generado por IA puede ser incorrecto.">
            <a:extLst>
              <a:ext uri="{FF2B5EF4-FFF2-40B4-BE49-F238E27FC236}">
                <a16:creationId xmlns:a16="http://schemas.microsoft.com/office/drawing/2014/main" id="{040C5AC5-1AB8-8C5D-18C7-E03EB1F54C4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345" y="150449"/>
            <a:ext cx="1838115" cy="568626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F8561E67-61A3-2D54-43EF-1D002F95BDA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510" y="6097997"/>
            <a:ext cx="8550979" cy="662909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1133475"/>
            <a:ext cx="3008313" cy="8826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dirty="0"/>
              <a:t>Clic para editar título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575050" y="1133475"/>
            <a:ext cx="5111750" cy="4992688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 dirty="0"/>
              <a:t>Haga clic para modificar el estilo de texto del patrón</a:t>
            </a:r>
          </a:p>
          <a:p>
            <a:pPr lvl="1"/>
            <a:r>
              <a:rPr lang="es-ES_tradnl" dirty="0"/>
              <a:t>Segundo nivel</a:t>
            </a:r>
          </a:p>
          <a:p>
            <a:pPr lvl="2"/>
            <a:r>
              <a:rPr lang="es-ES_tradnl" dirty="0"/>
              <a:t>Tercer nivel</a:t>
            </a:r>
          </a:p>
          <a:p>
            <a:pPr lvl="3"/>
            <a:r>
              <a:rPr lang="es-ES_tradnl" dirty="0"/>
              <a:t>Cuarto nivel</a:t>
            </a:r>
          </a:p>
          <a:p>
            <a:pPr lvl="4"/>
            <a:r>
              <a:rPr lang="es-ES_tradnl" dirty="0"/>
              <a:t>Quinto nivel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457200" y="2152650"/>
            <a:ext cx="3008313" cy="397351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dirty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_tradnl"/>
              <a:t>&lt;Título del TFG&gt;</a:t>
            </a: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B63D6-FE1B-964C-A225-72F02CBE5678}" type="slidenum">
              <a:rPr lang="es-ES_tradnl" smtClean="0"/>
              <a:pPr/>
              <a:t>‹Nº›</a:t>
            </a:fld>
            <a:endParaRPr lang="es-ES_tradnl"/>
          </a:p>
        </p:txBody>
      </p:sp>
      <p:pic>
        <p:nvPicPr>
          <p:cNvPr id="9" name="Imagen 8" descr="Un dibujo con letras&#10;&#10;El contenido generado por IA puede ser incorrecto.">
            <a:extLst>
              <a:ext uri="{FF2B5EF4-FFF2-40B4-BE49-F238E27FC236}">
                <a16:creationId xmlns:a16="http://schemas.microsoft.com/office/drawing/2014/main" id="{B4EEC200-A5F3-664E-95C9-22B03100138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901" y="658387"/>
            <a:ext cx="1319142" cy="491413"/>
          </a:xfrm>
          <a:prstGeom prst="rect">
            <a:avLst/>
          </a:prstGeom>
        </p:spPr>
      </p:pic>
      <p:pic>
        <p:nvPicPr>
          <p:cNvPr id="10" name="Imagen 9" descr="Imagen que contiene dibujo&#10;&#10;El contenido generado por IA puede ser incorrecto.">
            <a:extLst>
              <a:ext uri="{FF2B5EF4-FFF2-40B4-BE49-F238E27FC236}">
                <a16:creationId xmlns:a16="http://schemas.microsoft.com/office/drawing/2014/main" id="{30443D47-1850-EF36-75FE-2CC928AF5CF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345" y="150449"/>
            <a:ext cx="1838115" cy="56862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962525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/>
              <a:t>Clic para editar título</a:t>
            </a:r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1792288" y="1114425"/>
            <a:ext cx="5227637" cy="3848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_tradnl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1792288" y="5529263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dirty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_tradnl"/>
              <a:t>&lt;Título del TFG&gt;</a:t>
            </a: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B63D6-FE1B-964C-A225-72F02CBE5678}" type="slidenum">
              <a:rPr lang="es-ES_tradnl" smtClean="0"/>
              <a:pPr/>
              <a:t>‹Nº›</a:t>
            </a:fld>
            <a:endParaRPr lang="es-ES_tradnl"/>
          </a:p>
        </p:txBody>
      </p:sp>
      <p:pic>
        <p:nvPicPr>
          <p:cNvPr id="9" name="Imagen 8" descr="Un dibujo con letras&#10;&#10;El contenido generado por IA puede ser incorrecto.">
            <a:extLst>
              <a:ext uri="{FF2B5EF4-FFF2-40B4-BE49-F238E27FC236}">
                <a16:creationId xmlns:a16="http://schemas.microsoft.com/office/drawing/2014/main" id="{C0EF919A-A1A9-2BBE-8CF4-E557D5A1477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901" y="658387"/>
            <a:ext cx="1319142" cy="491413"/>
          </a:xfrm>
          <a:prstGeom prst="rect">
            <a:avLst/>
          </a:prstGeom>
        </p:spPr>
      </p:pic>
      <p:pic>
        <p:nvPicPr>
          <p:cNvPr id="10" name="Imagen 9" descr="Imagen que contiene dibujo&#10;&#10;El contenido generado por IA puede ser incorrecto.">
            <a:extLst>
              <a:ext uri="{FF2B5EF4-FFF2-40B4-BE49-F238E27FC236}">
                <a16:creationId xmlns:a16="http://schemas.microsoft.com/office/drawing/2014/main" id="{249F5169-445D-05D1-01C0-C237D349A15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345" y="150449"/>
            <a:ext cx="1838115" cy="568626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BEDB35AB-DAB2-512C-E777-AEC661E7492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510" y="6097997"/>
            <a:ext cx="8550979" cy="662909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2370930" y="217179"/>
            <a:ext cx="6303169" cy="88241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s-ES_tradnl" dirty="0"/>
              <a:t>Clic para editar título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261640"/>
            <a:ext cx="8229600" cy="486452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 dirty="0"/>
              <a:t>Haga clic para modificar el estilo de texto del patrón</a:t>
            </a:r>
          </a:p>
          <a:p>
            <a:pPr lvl="1"/>
            <a:r>
              <a:rPr lang="es-ES_tradnl" dirty="0"/>
              <a:t>Segundo nivel</a:t>
            </a:r>
          </a:p>
          <a:p>
            <a:pPr lvl="2"/>
            <a:r>
              <a:rPr lang="es-ES_tradnl" dirty="0"/>
              <a:t>Tercer nivel</a:t>
            </a:r>
          </a:p>
          <a:p>
            <a:pPr lvl="3"/>
            <a:r>
              <a:rPr lang="es-ES_tradnl" dirty="0"/>
              <a:t>Cuarto nivel</a:t>
            </a:r>
          </a:p>
          <a:p>
            <a:pPr lvl="4"/>
            <a:r>
              <a:rPr lang="es-ES_tradnl" dirty="0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s-ES_tradnl"/>
              <a:t>&lt;Título del TFG&gt;</a:t>
            </a: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4B63D6-FE1B-964C-A225-72F02CBE5678}" type="slidenum">
              <a:rPr lang="es-ES_tradnl" smtClean="0"/>
              <a:pPr/>
              <a:t>‹Nº›</a:t>
            </a:fld>
            <a:endParaRPr lang="es-ES_tradnl"/>
          </a:p>
        </p:txBody>
      </p:sp>
      <p:pic>
        <p:nvPicPr>
          <p:cNvPr id="7" name="Imagen 6" descr="Un dibujo con letras&#10;&#10;El contenido generado por IA puede ser incorrecto.">
            <a:extLst>
              <a:ext uri="{FF2B5EF4-FFF2-40B4-BE49-F238E27FC236}">
                <a16:creationId xmlns:a16="http://schemas.microsoft.com/office/drawing/2014/main" id="{41C2A305-8533-C5FC-26F1-22466015167A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901" y="658387"/>
            <a:ext cx="1319142" cy="491413"/>
          </a:xfrm>
          <a:prstGeom prst="rect">
            <a:avLst/>
          </a:prstGeom>
        </p:spPr>
      </p:pic>
      <p:pic>
        <p:nvPicPr>
          <p:cNvPr id="8" name="Imagen 7" descr="Imagen que contiene dibujo&#10;&#10;El contenido generado por IA puede ser incorrecto.">
            <a:extLst>
              <a:ext uri="{FF2B5EF4-FFF2-40B4-BE49-F238E27FC236}">
                <a16:creationId xmlns:a16="http://schemas.microsoft.com/office/drawing/2014/main" id="{AA2E7B58-7F11-59F0-C8C7-350CFAC6F0A7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345" y="150449"/>
            <a:ext cx="1838115" cy="568626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457200" rtl="0" eaLnBrk="1" latinLnBrk="0" hangingPunct="1">
        <a:spcBef>
          <a:spcPct val="0"/>
        </a:spcBef>
        <a:buNone/>
        <a:defRPr sz="3600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16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16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_tradnl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jpeg"/><Relationship Id="rId11" Type="http://schemas.openxmlformats.org/officeDocument/2006/relationships/image" Target="../media/image4.png"/><Relationship Id="rId5" Type="http://schemas.openxmlformats.org/officeDocument/2006/relationships/image" Target="../media/image7.jpeg"/><Relationship Id="rId10" Type="http://schemas.openxmlformats.org/officeDocument/2006/relationships/image" Target="../media/image3.png"/><Relationship Id="rId4" Type="http://schemas.openxmlformats.org/officeDocument/2006/relationships/image" Target="../media/image6.jpeg"/><Relationship Id="rId9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10" Type="http://schemas.openxmlformats.org/officeDocument/2006/relationships/image" Target="../media/image3.png"/><Relationship Id="rId4" Type="http://schemas.openxmlformats.org/officeDocument/2006/relationships/image" Target="../media/image6.jpeg"/><Relationship Id="rId9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Subtítulo"/>
          <p:cNvSpPr>
            <a:spLocks noGrp="1"/>
          </p:cNvSpPr>
          <p:nvPr>
            <p:ph type="subTitle" idx="1"/>
          </p:nvPr>
        </p:nvSpPr>
        <p:spPr>
          <a:xfrm>
            <a:off x="756415" y="3694676"/>
            <a:ext cx="7594658" cy="621771"/>
          </a:xfrm>
        </p:spPr>
        <p:txBody>
          <a:bodyPr>
            <a:noAutofit/>
          </a:bodyPr>
          <a:lstStyle/>
          <a:p>
            <a:r>
              <a:rPr lang="es-ES" sz="3200" b="1" dirty="0">
                <a:solidFill>
                  <a:schemeClr val="tx1"/>
                </a:solidFill>
              </a:rPr>
              <a:t>Título TFM</a:t>
            </a:r>
          </a:p>
          <a:p>
            <a:endParaRPr lang="es-ES" sz="2800" b="1" dirty="0">
              <a:solidFill>
                <a:schemeClr val="tx1"/>
              </a:solidFill>
            </a:endParaRPr>
          </a:p>
          <a:p>
            <a:pPr algn="l"/>
            <a:r>
              <a:rPr lang="es-ES" sz="2000" b="1" dirty="0">
                <a:solidFill>
                  <a:schemeClr val="tx1"/>
                </a:solidFill>
              </a:rPr>
              <a:t>Autor: &lt;Nombre y Apellidos&gt;</a:t>
            </a:r>
          </a:p>
          <a:p>
            <a:pPr algn="l"/>
            <a:r>
              <a:rPr lang="es-ES" sz="2000" b="1" dirty="0">
                <a:solidFill>
                  <a:schemeClr val="tx1"/>
                </a:solidFill>
              </a:rPr>
              <a:t>Director: &lt;Nombre y Apellidos&gt;</a:t>
            </a:r>
          </a:p>
          <a:p>
            <a:pPr algn="r"/>
            <a:r>
              <a:rPr lang="es-ES" sz="2000" b="1" dirty="0">
                <a:solidFill>
                  <a:schemeClr val="tx1"/>
                </a:solidFill>
              </a:rPr>
              <a:t>Valencia, &lt;día&gt; de &lt;mes&gt; de &lt;año&gt;</a:t>
            </a:r>
          </a:p>
          <a:p>
            <a:pPr algn="l"/>
            <a:endParaRPr lang="es-ES" sz="2000" b="1" dirty="0">
              <a:solidFill>
                <a:schemeClr val="tx1"/>
              </a:solidFill>
            </a:endParaRPr>
          </a:p>
        </p:txBody>
      </p:sp>
      <p:pic>
        <p:nvPicPr>
          <p:cNvPr id="7" name="12 Imagen" descr="upv0211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71900" y="4763"/>
            <a:ext cx="2374900" cy="154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13 Imagen" descr="DescargaCrisJulioNov09 516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61063" y="4763"/>
            <a:ext cx="1155700" cy="154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14 Imagen" descr="DescargaCrisJulioNov09 513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080250" y="4763"/>
            <a:ext cx="2063750" cy="154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16 Imagen" descr="DescargaCrisJulioNov09 512.jp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697038" y="1588"/>
            <a:ext cx="2073275" cy="154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11 Imagen" descr="upv0193.jpg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175" y="1588"/>
            <a:ext cx="2033588" cy="154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1 CuadroTexto"/>
          <p:cNvSpPr txBox="1"/>
          <p:nvPr/>
        </p:nvSpPr>
        <p:spPr>
          <a:xfrm>
            <a:off x="1069463" y="3016410"/>
            <a:ext cx="69685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" b="1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Máster de Formación Permanente en </a:t>
            </a:r>
            <a:r>
              <a:rPr lang="es-ES" b="1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Diseño Microelectrónico</a:t>
            </a:r>
            <a:endParaRPr lang="es-ES" b="1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567968" y="5561187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/>
          </a:p>
        </p:txBody>
      </p:sp>
      <p:pic>
        <p:nvPicPr>
          <p:cNvPr id="1026" name="Picture 2" descr="Logotipo&#10;&#10;El contenido generado por IA puede ser incorrecto., Imagen">
            <a:extLst>
              <a:ext uri="{FF2B5EF4-FFF2-40B4-BE49-F238E27FC236}">
                <a16:creationId xmlns:a16="http://schemas.microsoft.com/office/drawing/2014/main" id="{5AC834BF-7768-9156-D815-2AF3398545A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42" r="6814"/>
          <a:stretch>
            <a:fillRect/>
          </a:stretch>
        </p:blipFill>
        <p:spPr bwMode="auto">
          <a:xfrm>
            <a:off x="3535362" y="1933400"/>
            <a:ext cx="2073275" cy="748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Imagen que contiene Texto&#10;&#10;El contenido generado por IA puede ser incorrecto., Imagen">
            <a:extLst>
              <a:ext uri="{FF2B5EF4-FFF2-40B4-BE49-F238E27FC236}">
                <a16:creationId xmlns:a16="http://schemas.microsoft.com/office/drawing/2014/main" id="{18AB3B25-3778-DC48-748A-5D04083377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1200" y="1841555"/>
            <a:ext cx="2440515" cy="909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Imagen 18" descr="Forma&#10;&#10;El contenido generado por IA puede ser incorrecto.">
            <a:extLst>
              <a:ext uri="{FF2B5EF4-FFF2-40B4-BE49-F238E27FC236}">
                <a16:creationId xmlns:a16="http://schemas.microsoft.com/office/drawing/2014/main" id="{24B3F76E-206E-7525-7DBC-E47C3FC0CED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415" y="1845378"/>
            <a:ext cx="2528696" cy="893221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CC175299-224D-1BCA-11DC-4F900B6FEF63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510" y="6097997"/>
            <a:ext cx="8550979" cy="662909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Índice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s-ES" dirty="0"/>
              <a:t>Introducción</a:t>
            </a:r>
          </a:p>
          <a:p>
            <a:pPr marL="457200" indent="-457200">
              <a:buFont typeface="+mj-lt"/>
              <a:buAutoNum type="arabicPeriod"/>
            </a:pPr>
            <a:r>
              <a:rPr lang="es-ES" dirty="0"/>
              <a:t>Objetivos</a:t>
            </a:r>
          </a:p>
          <a:p>
            <a:pPr marL="457200" indent="-457200">
              <a:buFont typeface="+mj-lt"/>
              <a:buAutoNum type="arabicPeriod"/>
            </a:pPr>
            <a:r>
              <a:rPr lang="es-ES" dirty="0"/>
              <a:t>Desarrollo</a:t>
            </a:r>
          </a:p>
          <a:p>
            <a:pPr marL="457200" indent="-457200">
              <a:buFont typeface="+mj-lt"/>
              <a:buAutoNum type="arabicPeriod"/>
            </a:pPr>
            <a:r>
              <a:rPr lang="es-ES" dirty="0"/>
              <a:t>Resultados</a:t>
            </a:r>
          </a:p>
          <a:p>
            <a:pPr marL="457200" indent="-457200">
              <a:buFont typeface="+mj-lt"/>
              <a:buAutoNum type="arabicPeriod"/>
            </a:pPr>
            <a:r>
              <a:rPr lang="es-ES" dirty="0"/>
              <a:t>Conclusiones y trabajo futuro</a:t>
            </a:r>
          </a:p>
          <a:p>
            <a:pPr marL="457200" indent="-457200">
              <a:buFont typeface="+mj-lt"/>
              <a:buAutoNum type="arabicPeriod"/>
            </a:pPr>
            <a:r>
              <a:rPr lang="es-ES" dirty="0"/>
              <a:t>Bibliografía</a:t>
            </a:r>
          </a:p>
          <a:p>
            <a:endParaRPr lang="es-ES" dirty="0"/>
          </a:p>
          <a:p>
            <a:pPr marL="0" indent="0">
              <a:buNone/>
            </a:pPr>
            <a:endParaRPr lang="es-ES" dirty="0" err="1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B63D6-FE1B-964C-A225-72F02CBE5678}" type="slidenum">
              <a:rPr lang="es-ES_tradnl" smtClean="0"/>
              <a:pPr/>
              <a:t>2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6709299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2A71E1-0CA5-8BAC-2829-FAB97C9191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Subtítulo">
            <a:extLst>
              <a:ext uri="{FF2B5EF4-FFF2-40B4-BE49-F238E27FC236}">
                <a16:creationId xmlns:a16="http://schemas.microsoft.com/office/drawing/2014/main" id="{616103E0-6136-406D-A6C5-57AC8F7231B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56415" y="3836842"/>
            <a:ext cx="7594658" cy="621771"/>
          </a:xfrm>
        </p:spPr>
        <p:txBody>
          <a:bodyPr>
            <a:noAutofit/>
          </a:bodyPr>
          <a:lstStyle/>
          <a:p>
            <a:r>
              <a:rPr lang="es-ES" sz="3200" b="1" dirty="0">
                <a:solidFill>
                  <a:schemeClr val="tx1"/>
                </a:solidFill>
              </a:rPr>
              <a:t>Título TFM</a:t>
            </a:r>
          </a:p>
          <a:p>
            <a:endParaRPr lang="es-ES" sz="2800" b="1" dirty="0">
              <a:solidFill>
                <a:schemeClr val="tx1"/>
              </a:solidFill>
            </a:endParaRPr>
          </a:p>
          <a:p>
            <a:pPr algn="l"/>
            <a:endParaRPr lang="es-ES" sz="2000" b="1" dirty="0">
              <a:solidFill>
                <a:schemeClr val="tx1"/>
              </a:solidFill>
            </a:endParaRPr>
          </a:p>
        </p:txBody>
      </p:sp>
      <p:pic>
        <p:nvPicPr>
          <p:cNvPr id="7" name="12 Imagen" descr="upv0211.jpg">
            <a:extLst>
              <a:ext uri="{FF2B5EF4-FFF2-40B4-BE49-F238E27FC236}">
                <a16:creationId xmlns:a16="http://schemas.microsoft.com/office/drawing/2014/main" id="{EA55F574-DB66-AF7B-4CEC-5A357780EB91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71900" y="4763"/>
            <a:ext cx="2374900" cy="154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13 Imagen" descr="DescargaCrisJulioNov09 516.jpg">
            <a:extLst>
              <a:ext uri="{FF2B5EF4-FFF2-40B4-BE49-F238E27FC236}">
                <a16:creationId xmlns:a16="http://schemas.microsoft.com/office/drawing/2014/main" id="{711F330D-7683-D32A-F5D8-89641FBE679C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61063" y="4763"/>
            <a:ext cx="1155700" cy="154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14 Imagen" descr="DescargaCrisJulioNov09 513.jpg">
            <a:extLst>
              <a:ext uri="{FF2B5EF4-FFF2-40B4-BE49-F238E27FC236}">
                <a16:creationId xmlns:a16="http://schemas.microsoft.com/office/drawing/2014/main" id="{0D20010B-26ED-3260-F761-CEC4AA3E02A2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080250" y="4763"/>
            <a:ext cx="2063750" cy="154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16 Imagen" descr="DescargaCrisJulioNov09 512.jpg">
            <a:extLst>
              <a:ext uri="{FF2B5EF4-FFF2-40B4-BE49-F238E27FC236}">
                <a16:creationId xmlns:a16="http://schemas.microsoft.com/office/drawing/2014/main" id="{7DA4FD31-1321-D13B-A9BD-067AFEBB62F4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697038" y="1588"/>
            <a:ext cx="2073275" cy="154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11 Imagen" descr="upv0193.jpg">
            <a:extLst>
              <a:ext uri="{FF2B5EF4-FFF2-40B4-BE49-F238E27FC236}">
                <a16:creationId xmlns:a16="http://schemas.microsoft.com/office/drawing/2014/main" id="{3B7F2BBB-D50E-6030-9F40-06F0E6D5B22D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175" y="1588"/>
            <a:ext cx="2033588" cy="154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1 CuadroTexto">
            <a:extLst>
              <a:ext uri="{FF2B5EF4-FFF2-40B4-BE49-F238E27FC236}">
                <a16:creationId xmlns:a16="http://schemas.microsoft.com/office/drawing/2014/main" id="{BF92EF52-1B04-D8EE-00F7-B23B714F9607}"/>
              </a:ext>
            </a:extLst>
          </p:cNvPr>
          <p:cNvSpPr txBox="1"/>
          <p:nvPr/>
        </p:nvSpPr>
        <p:spPr>
          <a:xfrm>
            <a:off x="1069463" y="3257963"/>
            <a:ext cx="69685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" b="1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Máster de Formación Permanente en Diseño Microelectrónico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8E32B7F-5E53-6F78-935A-E037770063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7968" y="5561187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/>
          </a:p>
        </p:txBody>
      </p:sp>
      <p:pic>
        <p:nvPicPr>
          <p:cNvPr id="1026" name="Picture 2" descr="Logotipo&#10;&#10;El contenido generado por IA puede ser incorrecto., Imagen">
            <a:extLst>
              <a:ext uri="{FF2B5EF4-FFF2-40B4-BE49-F238E27FC236}">
                <a16:creationId xmlns:a16="http://schemas.microsoft.com/office/drawing/2014/main" id="{3E2F0041-64E6-9969-26BA-F737E3DA3F8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42" r="6814"/>
          <a:stretch>
            <a:fillRect/>
          </a:stretch>
        </p:blipFill>
        <p:spPr bwMode="auto">
          <a:xfrm>
            <a:off x="3535362" y="1933400"/>
            <a:ext cx="2073275" cy="748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Imagen que contiene Texto&#10;&#10;El contenido generado por IA puede ser incorrecto., Imagen">
            <a:extLst>
              <a:ext uri="{FF2B5EF4-FFF2-40B4-BE49-F238E27FC236}">
                <a16:creationId xmlns:a16="http://schemas.microsoft.com/office/drawing/2014/main" id="{DFF5AF0D-220D-32AE-A815-96440E3DF0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1200" y="1841555"/>
            <a:ext cx="2440515" cy="909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Imagen 18" descr="Forma&#10;&#10;El contenido generado por IA puede ser incorrecto.">
            <a:extLst>
              <a:ext uri="{FF2B5EF4-FFF2-40B4-BE49-F238E27FC236}">
                <a16:creationId xmlns:a16="http://schemas.microsoft.com/office/drawing/2014/main" id="{63C354F4-779B-F4B4-54BC-A89696E48AB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415" y="1845378"/>
            <a:ext cx="2528696" cy="893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425930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Escala de grises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8B927C587B99A141A25E6F0FDE6E00DA" ma:contentTypeVersion="13" ma:contentTypeDescription="Crear nuevo documento." ma:contentTypeScope="" ma:versionID="8d063c501ea86e5d726c9f5b6d497cd0">
  <xsd:schema xmlns:xsd="http://www.w3.org/2001/XMLSchema" xmlns:xs="http://www.w3.org/2001/XMLSchema" xmlns:p="http://schemas.microsoft.com/office/2006/metadata/properties" xmlns:ns2="3b83b36c-94da-4673-b2c5-edbb6b5c1c71" xmlns:ns3="ffbaad1c-49e8-4ea0-beb3-bc240ac9df0f" targetNamespace="http://schemas.microsoft.com/office/2006/metadata/properties" ma:root="true" ma:fieldsID="8e222c557037974c25d9547d1ba91e9a" ns2:_="" ns3:_="">
    <xsd:import namespace="3b83b36c-94da-4673-b2c5-edbb6b5c1c71"/>
    <xsd:import namespace="ffbaad1c-49e8-4ea0-beb3-bc240ac9df0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LengthInSecond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b83b36c-94da-4673-b2c5-edbb6b5c1c7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Etiquetas de imagen" ma:readOnly="false" ma:fieldId="{5cf76f15-5ced-4ddc-b409-7134ff3c332f}" ma:taxonomyMulti="true" ma:sspId="02575e52-3e5f-4a4c-9122-9f0195bc6a0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fbaad1c-49e8-4ea0-beb3-bc240ac9df0f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c4eebe07-4093-4c8b-98a8-f899ce2101c7}" ma:internalName="TaxCatchAll" ma:showField="CatchAllData" ma:web="ffbaad1c-49e8-4ea0-beb3-bc240ac9df0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3b83b36c-94da-4673-b2c5-edbb6b5c1c71">
      <Terms xmlns="http://schemas.microsoft.com/office/infopath/2007/PartnerControls"/>
    </lcf76f155ced4ddcb4097134ff3c332f>
    <TaxCatchAll xmlns="ffbaad1c-49e8-4ea0-beb3-bc240ac9df0f" xsi:nil="true"/>
  </documentManagement>
</p:properties>
</file>

<file path=customXml/itemProps1.xml><?xml version="1.0" encoding="utf-8"?>
<ds:datastoreItem xmlns:ds="http://schemas.openxmlformats.org/officeDocument/2006/customXml" ds:itemID="{D8EB02C4-D581-413D-9D00-819E7D4FE26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5B208F6-69FF-463D-BFFD-22A47B997A6F}"/>
</file>

<file path=customXml/itemProps3.xml><?xml version="1.0" encoding="utf-8"?>
<ds:datastoreItem xmlns:ds="http://schemas.openxmlformats.org/officeDocument/2006/customXml" ds:itemID="{2E4596CA-9FE9-4DD4-93E3-5B3689358527}">
  <ds:schemaRefs>
    <ds:schemaRef ds:uri="http://schemas.microsoft.com/office/2006/documentManagement/types"/>
    <ds:schemaRef ds:uri="3b83b36c-94da-4673-b2c5-edbb6b5c1c71"/>
    <ds:schemaRef ds:uri="http://purl.org/dc/elements/1.1/"/>
    <ds:schemaRef ds:uri="http://purl.org/dc/dcmitype/"/>
    <ds:schemaRef ds:uri="http://schemas.microsoft.com/office/infopath/2007/PartnerControls"/>
    <ds:schemaRef ds:uri="http://schemas.microsoft.com/office/2006/metadata/properties"/>
    <ds:schemaRef ds:uri="http://schemas.openxmlformats.org/package/2006/metadata/core-properties"/>
    <ds:schemaRef ds:uri="ffbaad1c-49e8-4ea0-beb3-bc240ac9df0f"/>
    <ds:schemaRef ds:uri="http://www.w3.org/XML/1998/namespace"/>
    <ds:schemaRef ds:uri="http://purl.org/dc/terms/"/>
    <ds:schemaRef ds:uri="9a058ac2-3cf7-4abe-bff1-3adf3954a9ac"/>
    <ds:schemaRef ds:uri="c0d968d7-11eb-4b20-8b24-06fa6a7f7734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3794</TotalTime>
  <Words>58</Words>
  <Application>Microsoft Office PowerPoint</Application>
  <PresentationFormat>Presentación en pantalla (4:3)</PresentationFormat>
  <Paragraphs>18</Paragraphs>
  <Slides>3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</vt:i4>
      </vt:variant>
    </vt:vector>
  </HeadingPairs>
  <TitlesOfParts>
    <vt:vector size="7" baseType="lpstr">
      <vt:lpstr>Aptos</vt:lpstr>
      <vt:lpstr>Arial</vt:lpstr>
      <vt:lpstr>Calibri</vt:lpstr>
      <vt:lpstr>Tema de Office</vt:lpstr>
      <vt:lpstr>Presentación de PowerPoint</vt:lpstr>
      <vt:lpstr>Índice</vt:lpstr>
      <vt:lpstr>Presentación de PowerPoint</vt:lpstr>
    </vt:vector>
  </TitlesOfParts>
  <Company>UPV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Titular</dc:title>
  <dc:creator>yolanda segura</dc:creator>
  <cp:lastModifiedBy>Paola Fernanda Guzmán Castillo</cp:lastModifiedBy>
  <cp:revision>287</cp:revision>
  <dcterms:created xsi:type="dcterms:W3CDTF">2013-03-20T17:07:07Z</dcterms:created>
  <dcterms:modified xsi:type="dcterms:W3CDTF">2026-01-12T09:52:39Z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0x0101008B927C587B99A141A25E6F0FDE6E00DA</vt:lpwstr>
  </property>
  <property fmtid="{D5CDD505-2E9C-101B-9397-08002B2CF9AE}" pid="3" name="MediaServiceImageTags">
    <vt:lpwstr/>
  </property>
</Properties>
</file>